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handoutMasterIdLst>
    <p:handoutMasterId r:id="rId6"/>
  </p:handoutMasterIdLst>
  <p:sldIdLst>
    <p:sldId id="258" r:id="rId5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94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1CFF15-B21C-4E2B-B527-CB97A9690C4C}" v="28" dt="2024-04-12T13:43:58.9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24" d="100"/>
          <a:sy n="24" d="100"/>
        </p:scale>
        <p:origin x="410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bastian Henke" userId="abf10ec7-9e11-4992-b5c9-2a758355cccb" providerId="ADAL" clId="{03280F73-4226-466A-82D1-B72744A25BC6}"/>
    <pc:docChg chg="undo custSel addSld delSld modSld modMainMaster">
      <pc:chgData name="Sebastian Henke" userId="abf10ec7-9e11-4992-b5c9-2a758355cccb" providerId="ADAL" clId="{03280F73-4226-466A-82D1-B72744A25BC6}" dt="2024-04-10T11:37:12.145" v="157" actId="1076"/>
      <pc:docMkLst>
        <pc:docMk/>
      </pc:docMkLst>
      <pc:sldChg chg="del">
        <pc:chgData name="Sebastian Henke" userId="abf10ec7-9e11-4992-b5c9-2a758355cccb" providerId="ADAL" clId="{03280F73-4226-466A-82D1-B72744A25BC6}" dt="2024-04-10T11:28:57.804" v="1" actId="2696"/>
        <pc:sldMkLst>
          <pc:docMk/>
          <pc:sldMk cId="2455754667" sldId="256"/>
        </pc:sldMkLst>
      </pc:sldChg>
      <pc:sldChg chg="addSp modSp new add del">
        <pc:chgData name="Sebastian Henke" userId="abf10ec7-9e11-4992-b5c9-2a758355cccb" providerId="ADAL" clId="{03280F73-4226-466A-82D1-B72744A25BC6}" dt="2024-04-10T11:34:55.968" v="88" actId="2696"/>
        <pc:sldMkLst>
          <pc:docMk/>
          <pc:sldMk cId="3553147837" sldId="257"/>
        </pc:sldMkLst>
        <pc:spChg chg="mod">
          <ac:chgData name="Sebastian Henke" userId="abf10ec7-9e11-4992-b5c9-2a758355cccb" providerId="ADAL" clId="{03280F73-4226-466A-82D1-B72744A25BC6}" dt="2024-04-10T11:33:08.260" v="76"/>
          <ac:spMkLst>
            <pc:docMk/>
            <pc:sldMk cId="3553147837" sldId="257"/>
            <ac:spMk id="12" creationId="{CA00A6EF-0EA2-8081-7D78-0D9B1F72C73D}"/>
          </ac:spMkLst>
        </pc:spChg>
        <pc:spChg chg="mod">
          <ac:chgData name="Sebastian Henke" userId="abf10ec7-9e11-4992-b5c9-2a758355cccb" providerId="ADAL" clId="{03280F73-4226-466A-82D1-B72744A25BC6}" dt="2024-04-10T11:33:08.260" v="76"/>
          <ac:spMkLst>
            <pc:docMk/>
            <pc:sldMk cId="3553147837" sldId="257"/>
            <ac:spMk id="13" creationId="{E0DB1CE3-A501-3AD8-9AD4-14639D07C63C}"/>
          </ac:spMkLst>
        </pc:spChg>
        <pc:spChg chg="mod">
          <ac:chgData name="Sebastian Henke" userId="abf10ec7-9e11-4992-b5c9-2a758355cccb" providerId="ADAL" clId="{03280F73-4226-466A-82D1-B72744A25BC6}" dt="2024-04-10T11:33:08.260" v="76"/>
          <ac:spMkLst>
            <pc:docMk/>
            <pc:sldMk cId="3553147837" sldId="257"/>
            <ac:spMk id="15" creationId="{5B613A6F-9A8A-BF3E-D727-065CACF255BE}"/>
          </ac:spMkLst>
        </pc:spChg>
        <pc:spChg chg="mod">
          <ac:chgData name="Sebastian Henke" userId="abf10ec7-9e11-4992-b5c9-2a758355cccb" providerId="ADAL" clId="{03280F73-4226-466A-82D1-B72744A25BC6}" dt="2024-04-10T11:33:08.260" v="76"/>
          <ac:spMkLst>
            <pc:docMk/>
            <pc:sldMk cId="3553147837" sldId="257"/>
            <ac:spMk id="16" creationId="{1D3F6AB3-87FE-D0D5-41D3-CF962B02EB66}"/>
          </ac:spMkLst>
        </pc:spChg>
        <pc:spChg chg="mod">
          <ac:chgData name="Sebastian Henke" userId="abf10ec7-9e11-4992-b5c9-2a758355cccb" providerId="ADAL" clId="{03280F73-4226-466A-82D1-B72744A25BC6}" dt="2024-04-10T11:33:08.260" v="76"/>
          <ac:spMkLst>
            <pc:docMk/>
            <pc:sldMk cId="3553147837" sldId="257"/>
            <ac:spMk id="18" creationId="{2D4537EB-4FFC-7A0B-4EB9-4147D14903FF}"/>
          </ac:spMkLst>
        </pc:spChg>
        <pc:spChg chg="mod">
          <ac:chgData name="Sebastian Henke" userId="abf10ec7-9e11-4992-b5c9-2a758355cccb" providerId="ADAL" clId="{03280F73-4226-466A-82D1-B72744A25BC6}" dt="2024-04-10T11:33:08.260" v="76"/>
          <ac:spMkLst>
            <pc:docMk/>
            <pc:sldMk cId="3553147837" sldId="257"/>
            <ac:spMk id="19" creationId="{2039A470-E8DD-07F4-78E8-1C8B3FF8C857}"/>
          </ac:spMkLst>
        </pc:spChg>
        <pc:grpChg chg="add mod">
          <ac:chgData name="Sebastian Henke" userId="abf10ec7-9e11-4992-b5c9-2a758355cccb" providerId="ADAL" clId="{03280F73-4226-466A-82D1-B72744A25BC6}" dt="2024-04-10T11:33:08.260" v="76"/>
          <ac:grpSpMkLst>
            <pc:docMk/>
            <pc:sldMk cId="3553147837" sldId="257"/>
            <ac:grpSpMk id="11" creationId="{AD44112C-DB61-D8CA-7C43-2940F57ECB58}"/>
          </ac:grpSpMkLst>
        </pc:grpChg>
        <pc:grpChg chg="add mod">
          <ac:chgData name="Sebastian Henke" userId="abf10ec7-9e11-4992-b5c9-2a758355cccb" providerId="ADAL" clId="{03280F73-4226-466A-82D1-B72744A25BC6}" dt="2024-04-10T11:33:08.260" v="76"/>
          <ac:grpSpMkLst>
            <pc:docMk/>
            <pc:sldMk cId="3553147837" sldId="257"/>
            <ac:grpSpMk id="14" creationId="{5229883A-A45B-C19F-E9DE-C679629AC5F5}"/>
          </ac:grpSpMkLst>
        </pc:grpChg>
        <pc:grpChg chg="add mod">
          <ac:chgData name="Sebastian Henke" userId="abf10ec7-9e11-4992-b5c9-2a758355cccb" providerId="ADAL" clId="{03280F73-4226-466A-82D1-B72744A25BC6}" dt="2024-04-10T11:33:08.260" v="76"/>
          <ac:grpSpMkLst>
            <pc:docMk/>
            <pc:sldMk cId="3553147837" sldId="257"/>
            <ac:grpSpMk id="17" creationId="{677B382E-C11F-E0C1-1189-376D5F603725}"/>
          </ac:grpSpMkLst>
        </pc:grpChg>
      </pc:sldChg>
      <pc:sldChg chg="addSp modSp new mod">
        <pc:chgData name="Sebastian Henke" userId="abf10ec7-9e11-4992-b5c9-2a758355cccb" providerId="ADAL" clId="{03280F73-4226-466A-82D1-B72744A25BC6}" dt="2024-04-10T11:37:12.145" v="157" actId="1076"/>
        <pc:sldMkLst>
          <pc:docMk/>
          <pc:sldMk cId="3649309582" sldId="258"/>
        </pc:sldMkLst>
        <pc:spChg chg="mod">
          <ac:chgData name="Sebastian Henke" userId="abf10ec7-9e11-4992-b5c9-2a758355cccb" providerId="ADAL" clId="{03280F73-4226-466A-82D1-B72744A25BC6}" dt="2024-04-10T11:33:58.926" v="84"/>
          <ac:spMkLst>
            <pc:docMk/>
            <pc:sldMk cId="3649309582" sldId="258"/>
            <ac:spMk id="5" creationId="{C465825F-9026-2B9A-2D35-A1A07A477077}"/>
          </ac:spMkLst>
        </pc:spChg>
        <pc:spChg chg="mod">
          <ac:chgData name="Sebastian Henke" userId="abf10ec7-9e11-4992-b5c9-2a758355cccb" providerId="ADAL" clId="{03280F73-4226-466A-82D1-B72744A25BC6}" dt="2024-04-10T11:33:58.926" v="84"/>
          <ac:spMkLst>
            <pc:docMk/>
            <pc:sldMk cId="3649309582" sldId="258"/>
            <ac:spMk id="6" creationId="{DA981CE9-27AA-63A8-7895-FAFC397CD4E5}"/>
          </ac:spMkLst>
        </pc:spChg>
        <pc:spChg chg="mod">
          <ac:chgData name="Sebastian Henke" userId="abf10ec7-9e11-4992-b5c9-2a758355cccb" providerId="ADAL" clId="{03280F73-4226-466A-82D1-B72744A25BC6}" dt="2024-04-10T11:33:58.926" v="84"/>
          <ac:spMkLst>
            <pc:docMk/>
            <pc:sldMk cId="3649309582" sldId="258"/>
            <ac:spMk id="8" creationId="{481D0D27-3E2A-EDB5-226E-06E10A1405F5}"/>
          </ac:spMkLst>
        </pc:spChg>
        <pc:spChg chg="mod">
          <ac:chgData name="Sebastian Henke" userId="abf10ec7-9e11-4992-b5c9-2a758355cccb" providerId="ADAL" clId="{03280F73-4226-466A-82D1-B72744A25BC6}" dt="2024-04-10T11:33:58.926" v="84"/>
          <ac:spMkLst>
            <pc:docMk/>
            <pc:sldMk cId="3649309582" sldId="258"/>
            <ac:spMk id="9" creationId="{25AC50A7-1050-FE5C-46D6-28BCAF893062}"/>
          </ac:spMkLst>
        </pc:spChg>
        <pc:spChg chg="mod">
          <ac:chgData name="Sebastian Henke" userId="abf10ec7-9e11-4992-b5c9-2a758355cccb" providerId="ADAL" clId="{03280F73-4226-466A-82D1-B72744A25BC6}" dt="2024-04-10T11:33:58.926" v="84"/>
          <ac:spMkLst>
            <pc:docMk/>
            <pc:sldMk cId="3649309582" sldId="258"/>
            <ac:spMk id="11" creationId="{ACDBEDA9-75BE-6987-B6D4-BE9D9674150D}"/>
          </ac:spMkLst>
        </pc:spChg>
        <pc:spChg chg="mod">
          <ac:chgData name="Sebastian Henke" userId="abf10ec7-9e11-4992-b5c9-2a758355cccb" providerId="ADAL" clId="{03280F73-4226-466A-82D1-B72744A25BC6}" dt="2024-04-10T11:33:58.926" v="84"/>
          <ac:spMkLst>
            <pc:docMk/>
            <pc:sldMk cId="3649309582" sldId="258"/>
            <ac:spMk id="12" creationId="{11AC79AB-E31A-E3A7-A4ED-CFCEBEAE5227}"/>
          </ac:spMkLst>
        </pc:spChg>
        <pc:spChg chg="add mod">
          <ac:chgData name="Sebastian Henke" userId="abf10ec7-9e11-4992-b5c9-2a758355cccb" providerId="ADAL" clId="{03280F73-4226-466A-82D1-B72744A25BC6}" dt="2024-04-10T11:36:44.410" v="152"/>
          <ac:spMkLst>
            <pc:docMk/>
            <pc:sldMk cId="3649309582" sldId="258"/>
            <ac:spMk id="18" creationId="{AB15B0EF-AF90-8A43-A2D7-30586D167402}"/>
          </ac:spMkLst>
        </pc:spChg>
        <pc:spChg chg="add mod">
          <ac:chgData name="Sebastian Henke" userId="abf10ec7-9e11-4992-b5c9-2a758355cccb" providerId="ADAL" clId="{03280F73-4226-466A-82D1-B72744A25BC6}" dt="2024-04-10T11:36:53.817" v="154" actId="1076"/>
          <ac:spMkLst>
            <pc:docMk/>
            <pc:sldMk cId="3649309582" sldId="258"/>
            <ac:spMk id="19" creationId="{52EE910C-0B9B-81A8-54E7-ED4304829F8F}"/>
          </ac:spMkLst>
        </pc:spChg>
        <pc:spChg chg="add mod">
          <ac:chgData name="Sebastian Henke" userId="abf10ec7-9e11-4992-b5c9-2a758355cccb" providerId="ADAL" clId="{03280F73-4226-466A-82D1-B72744A25BC6}" dt="2024-04-10T11:37:12.145" v="157" actId="1076"/>
          <ac:spMkLst>
            <pc:docMk/>
            <pc:sldMk cId="3649309582" sldId="258"/>
            <ac:spMk id="21" creationId="{5420EE48-DD84-E44C-A01C-403D5D7CBE2C}"/>
          </ac:spMkLst>
        </pc:spChg>
        <pc:grpChg chg="add mod">
          <ac:chgData name="Sebastian Henke" userId="abf10ec7-9e11-4992-b5c9-2a758355cccb" providerId="ADAL" clId="{03280F73-4226-466A-82D1-B72744A25BC6}" dt="2024-04-10T11:33:58.926" v="84"/>
          <ac:grpSpMkLst>
            <pc:docMk/>
            <pc:sldMk cId="3649309582" sldId="258"/>
            <ac:grpSpMk id="4" creationId="{11616CDB-8F2B-6B59-3F42-41BF14353715}"/>
          </ac:grpSpMkLst>
        </pc:grpChg>
        <pc:grpChg chg="add mod">
          <ac:chgData name="Sebastian Henke" userId="abf10ec7-9e11-4992-b5c9-2a758355cccb" providerId="ADAL" clId="{03280F73-4226-466A-82D1-B72744A25BC6}" dt="2024-04-10T11:34:03.232" v="85" actId="1076"/>
          <ac:grpSpMkLst>
            <pc:docMk/>
            <pc:sldMk cId="3649309582" sldId="258"/>
            <ac:grpSpMk id="7" creationId="{E6E51EA7-0ECB-C6F6-3BB4-AF22A6DD42F3}"/>
          </ac:grpSpMkLst>
        </pc:grpChg>
        <pc:grpChg chg="add mod">
          <ac:chgData name="Sebastian Henke" userId="abf10ec7-9e11-4992-b5c9-2a758355cccb" providerId="ADAL" clId="{03280F73-4226-466A-82D1-B72744A25BC6}" dt="2024-04-10T11:33:58.926" v="84"/>
          <ac:grpSpMkLst>
            <pc:docMk/>
            <pc:sldMk cId="3649309582" sldId="258"/>
            <ac:grpSpMk id="10" creationId="{8DFBFEE1-1113-1EDF-9F12-682121E06646}"/>
          </ac:grpSpMkLst>
        </pc:grpChg>
        <pc:picChg chg="add mod">
          <ac:chgData name="Sebastian Henke" userId="abf10ec7-9e11-4992-b5c9-2a758355cccb" providerId="ADAL" clId="{03280F73-4226-466A-82D1-B72744A25BC6}" dt="2024-04-10T11:36:44.410" v="152"/>
          <ac:picMkLst>
            <pc:docMk/>
            <pc:sldMk cId="3649309582" sldId="258"/>
            <ac:picMk id="17" creationId="{B98D421A-4B68-7D9B-FF5D-54553A04B048}"/>
          </ac:picMkLst>
        </pc:picChg>
        <pc:cxnChg chg="add mod">
          <ac:chgData name="Sebastian Henke" userId="abf10ec7-9e11-4992-b5c9-2a758355cccb" providerId="ADAL" clId="{03280F73-4226-466A-82D1-B72744A25BC6}" dt="2024-04-10T11:36:59.017" v="155" actId="1076"/>
          <ac:cxnSpMkLst>
            <pc:docMk/>
            <pc:sldMk cId="3649309582" sldId="258"/>
            <ac:cxnSpMk id="14" creationId="{33750391-8A73-1A19-8BB9-FBF4AFC7244F}"/>
          </ac:cxnSpMkLst>
        </pc:cxnChg>
        <pc:cxnChg chg="add mod">
          <ac:chgData name="Sebastian Henke" userId="abf10ec7-9e11-4992-b5c9-2a758355cccb" providerId="ADAL" clId="{03280F73-4226-466A-82D1-B72744A25BC6}" dt="2024-04-10T11:37:12.145" v="157" actId="1076"/>
          <ac:cxnSpMkLst>
            <pc:docMk/>
            <pc:sldMk cId="3649309582" sldId="258"/>
            <ac:cxnSpMk id="20" creationId="{099F8D1C-C325-48D2-E132-F8BB8478080E}"/>
          </ac:cxnSpMkLst>
        </pc:cxnChg>
      </pc:sldChg>
      <pc:sldMasterChg chg="modSldLayout">
        <pc:chgData name="Sebastian Henke" userId="abf10ec7-9e11-4992-b5c9-2a758355cccb" providerId="ADAL" clId="{03280F73-4226-466A-82D1-B72744A25BC6}" dt="2024-04-10T11:36:37.213" v="151" actId="21"/>
        <pc:sldMasterMkLst>
          <pc:docMk/>
          <pc:sldMasterMk cId="962925001" sldId="2147483684"/>
        </pc:sldMasterMkLst>
        <pc:sldLayoutChg chg="addSp delSp modSp mod">
          <pc:chgData name="Sebastian Henke" userId="abf10ec7-9e11-4992-b5c9-2a758355cccb" providerId="ADAL" clId="{03280F73-4226-466A-82D1-B72744A25BC6}" dt="2024-04-10T11:36:37.213" v="151" actId="21"/>
          <pc:sldLayoutMkLst>
            <pc:docMk/>
            <pc:sldMasterMk cId="962925001" sldId="2147483684"/>
            <pc:sldLayoutMk cId="2900224700" sldId="2147483685"/>
          </pc:sldLayoutMkLst>
          <pc:spChg chg="mod">
            <ac:chgData name="Sebastian Henke" userId="abf10ec7-9e11-4992-b5c9-2a758355cccb" providerId="ADAL" clId="{03280F73-4226-466A-82D1-B72744A25BC6}" dt="2024-04-10T11:31:03.281" v="38" actId="2085"/>
            <ac:spMkLst>
              <pc:docMk/>
              <pc:sldMasterMk cId="962925001" sldId="2147483684"/>
              <pc:sldLayoutMk cId="2900224700" sldId="2147483685"/>
              <ac:spMk id="7" creationId="{1C808338-345B-6828-F891-2015EB742343}"/>
            </ac:spMkLst>
          </pc:spChg>
          <pc:spChg chg="del">
            <ac:chgData name="Sebastian Henke" userId="abf10ec7-9e11-4992-b5c9-2a758355cccb" providerId="ADAL" clId="{03280F73-4226-466A-82D1-B72744A25BC6}" dt="2024-04-10T11:29:47.552" v="8" actId="478"/>
            <ac:spMkLst>
              <pc:docMk/>
              <pc:sldMasterMk cId="962925001" sldId="2147483684"/>
              <pc:sldLayoutMk cId="2900224700" sldId="2147483685"/>
              <ac:spMk id="8" creationId="{7C2A7FBE-BDA6-41D8-46FE-B826110FF6A2}"/>
            </ac:spMkLst>
          </pc:spChg>
          <pc:spChg chg="del">
            <ac:chgData name="Sebastian Henke" userId="abf10ec7-9e11-4992-b5c9-2a758355cccb" providerId="ADAL" clId="{03280F73-4226-466A-82D1-B72744A25BC6}" dt="2024-04-10T11:36:37.213" v="151" actId="21"/>
            <ac:spMkLst>
              <pc:docMk/>
              <pc:sldMasterMk cId="962925001" sldId="2147483684"/>
              <pc:sldLayoutMk cId="2900224700" sldId="2147483685"/>
              <ac:spMk id="10" creationId="{AB15B0EF-AF90-8A43-A2D7-30586D167402}"/>
            </ac:spMkLst>
          </pc:spChg>
          <pc:spChg chg="add del mod">
            <ac:chgData name="Sebastian Henke" userId="abf10ec7-9e11-4992-b5c9-2a758355cccb" providerId="ADAL" clId="{03280F73-4226-466A-82D1-B72744A25BC6}" dt="2024-04-10T11:31:57.215" v="39" actId="478"/>
            <ac:spMkLst>
              <pc:docMk/>
              <pc:sldMasterMk cId="962925001" sldId="2147483684"/>
              <pc:sldLayoutMk cId="2900224700" sldId="2147483685"/>
              <ac:spMk id="23" creationId="{C51D339A-3F76-CE34-ECAD-796791CACDB2}"/>
            </ac:spMkLst>
          </pc:spChg>
          <pc:spChg chg="add del mod">
            <ac:chgData name="Sebastian Henke" userId="abf10ec7-9e11-4992-b5c9-2a758355cccb" providerId="ADAL" clId="{03280F73-4226-466A-82D1-B72744A25BC6}" dt="2024-04-10T11:32:06.360" v="42" actId="478"/>
            <ac:spMkLst>
              <pc:docMk/>
              <pc:sldMasterMk cId="962925001" sldId="2147483684"/>
              <pc:sldLayoutMk cId="2900224700" sldId="2147483685"/>
              <ac:spMk id="24" creationId="{279BDDB0-9413-BDE4-BA8F-FF290BA7BFBF}"/>
            </ac:spMkLst>
          </pc:spChg>
          <pc:spChg chg="add del">
            <ac:chgData name="Sebastian Henke" userId="abf10ec7-9e11-4992-b5c9-2a758355cccb" providerId="ADAL" clId="{03280F73-4226-466A-82D1-B72744A25BC6}" dt="2024-04-10T11:32:13.653" v="43" actId="11529"/>
            <ac:spMkLst>
              <pc:docMk/>
              <pc:sldMasterMk cId="962925001" sldId="2147483684"/>
              <pc:sldLayoutMk cId="2900224700" sldId="2147483685"/>
              <ac:spMk id="25" creationId="{8506E665-0047-7DA7-E984-E4EAA9460C06}"/>
            </ac:spMkLst>
          </pc:spChg>
          <pc:spChg chg="add del mod ord">
            <ac:chgData name="Sebastian Henke" userId="abf10ec7-9e11-4992-b5c9-2a758355cccb" providerId="ADAL" clId="{03280F73-4226-466A-82D1-B72744A25BC6}" dt="2024-04-10T11:33:34.953" v="79" actId="478"/>
            <ac:spMkLst>
              <pc:docMk/>
              <pc:sldMasterMk cId="962925001" sldId="2147483684"/>
              <pc:sldLayoutMk cId="2900224700" sldId="2147483685"/>
              <ac:spMk id="26" creationId="{F1859B1B-FE5B-FDA6-BA65-D386AD9F5482}"/>
            </ac:spMkLst>
          </pc:spChg>
          <pc:spChg chg="add del">
            <ac:chgData name="Sebastian Henke" userId="abf10ec7-9e11-4992-b5c9-2a758355cccb" providerId="ADAL" clId="{03280F73-4226-466A-82D1-B72744A25BC6}" dt="2024-04-10T11:33:31.271" v="77" actId="11529"/>
            <ac:spMkLst>
              <pc:docMk/>
              <pc:sldMasterMk cId="962925001" sldId="2147483684"/>
              <pc:sldLayoutMk cId="2900224700" sldId="2147483685"/>
              <ac:spMk id="27" creationId="{78AEF1EC-D68B-6ECD-685F-5312F3805AC9}"/>
            </ac:spMkLst>
          </pc:spChg>
          <pc:spChg chg="add mod">
            <ac:chgData name="Sebastian Henke" userId="abf10ec7-9e11-4992-b5c9-2a758355cccb" providerId="ADAL" clId="{03280F73-4226-466A-82D1-B72744A25BC6}" dt="2024-04-10T11:34:28.322" v="87" actId="14100"/>
            <ac:spMkLst>
              <pc:docMk/>
              <pc:sldMasterMk cId="962925001" sldId="2147483684"/>
              <pc:sldLayoutMk cId="2900224700" sldId="2147483685"/>
              <ac:spMk id="28" creationId="{256DF502-3362-C15B-2DA3-9B50A505F296}"/>
            </ac:spMkLst>
          </pc:spChg>
          <pc:grpChg chg="del">
            <ac:chgData name="Sebastian Henke" userId="abf10ec7-9e11-4992-b5c9-2a758355cccb" providerId="ADAL" clId="{03280F73-4226-466A-82D1-B72744A25BC6}" dt="2024-04-10T11:33:05.580" v="75" actId="21"/>
            <ac:grpSpMkLst>
              <pc:docMk/>
              <pc:sldMasterMk cId="962925001" sldId="2147483684"/>
              <pc:sldLayoutMk cId="2900224700" sldId="2147483685"/>
              <ac:grpSpMk id="11" creationId="{AD44112C-DB61-D8CA-7C43-2940F57ECB58}"/>
            </ac:grpSpMkLst>
          </pc:grpChg>
          <pc:grpChg chg="del mod">
            <ac:chgData name="Sebastian Henke" userId="abf10ec7-9e11-4992-b5c9-2a758355cccb" providerId="ADAL" clId="{03280F73-4226-466A-82D1-B72744A25BC6}" dt="2024-04-10T11:33:05.580" v="75" actId="21"/>
            <ac:grpSpMkLst>
              <pc:docMk/>
              <pc:sldMasterMk cId="962925001" sldId="2147483684"/>
              <pc:sldLayoutMk cId="2900224700" sldId="2147483685"/>
              <ac:grpSpMk id="14" creationId="{5229883A-A45B-C19F-E9DE-C679629AC5F5}"/>
            </ac:grpSpMkLst>
          </pc:grpChg>
          <pc:grpChg chg="del">
            <ac:chgData name="Sebastian Henke" userId="abf10ec7-9e11-4992-b5c9-2a758355cccb" providerId="ADAL" clId="{03280F73-4226-466A-82D1-B72744A25BC6}" dt="2024-04-10T11:33:05.580" v="75" actId="21"/>
            <ac:grpSpMkLst>
              <pc:docMk/>
              <pc:sldMasterMk cId="962925001" sldId="2147483684"/>
              <pc:sldLayoutMk cId="2900224700" sldId="2147483685"/>
              <ac:grpSpMk id="17" creationId="{677B382E-C11F-E0C1-1189-376D5F603725}"/>
            </ac:grpSpMkLst>
          </pc:grpChg>
          <pc:picChg chg="del">
            <ac:chgData name="Sebastian Henke" userId="abf10ec7-9e11-4992-b5c9-2a758355cccb" providerId="ADAL" clId="{03280F73-4226-466A-82D1-B72744A25BC6}" dt="2024-04-10T11:36:37.213" v="151" actId="21"/>
            <ac:picMkLst>
              <pc:docMk/>
              <pc:sldMasterMk cId="962925001" sldId="2147483684"/>
              <pc:sldLayoutMk cId="2900224700" sldId="2147483685"/>
              <ac:picMk id="9" creationId="{B98D421A-4B68-7D9B-FF5D-54553A04B048}"/>
            </ac:picMkLst>
          </pc:picChg>
        </pc:sldLayoutChg>
      </pc:sldMasterChg>
    </pc:docChg>
  </pc:docChgLst>
  <pc:docChgLst>
    <pc:chgData name="Sebastian Henke" userId="abf10ec7-9e11-4992-b5c9-2a758355cccb" providerId="ADAL" clId="{7B1CFF15-B21C-4E2B-B527-CB97A9690C4C}"/>
    <pc:docChg chg="modSld modMainMaster">
      <pc:chgData name="Sebastian Henke" userId="abf10ec7-9e11-4992-b5c9-2a758355cccb" providerId="ADAL" clId="{7B1CFF15-B21C-4E2B-B527-CB97A9690C4C}" dt="2024-04-12T13:43:58.989" v="84" actId="20577"/>
      <pc:docMkLst>
        <pc:docMk/>
      </pc:docMkLst>
      <pc:sldChg chg="addSp modSp mod">
        <pc:chgData name="Sebastian Henke" userId="abf10ec7-9e11-4992-b5c9-2a758355cccb" providerId="ADAL" clId="{7B1CFF15-B21C-4E2B-B527-CB97A9690C4C}" dt="2024-04-12T13:39:33.410" v="55" actId="1037"/>
        <pc:sldMkLst>
          <pc:docMk/>
          <pc:sldMk cId="3649309582" sldId="258"/>
        </pc:sldMkLst>
        <pc:spChg chg="mod">
          <ac:chgData name="Sebastian Henke" userId="abf10ec7-9e11-4992-b5c9-2a758355cccb" providerId="ADAL" clId="{7B1CFF15-B21C-4E2B-B527-CB97A9690C4C}" dt="2024-04-12T13:38:56.565" v="10" actId="20577"/>
          <ac:spMkLst>
            <pc:docMk/>
            <pc:sldMk cId="3649309582" sldId="258"/>
            <ac:spMk id="18" creationId="{AB15B0EF-AF90-8A43-A2D7-30586D167402}"/>
          </ac:spMkLst>
        </pc:spChg>
        <pc:spChg chg="mod">
          <ac:chgData name="Sebastian Henke" userId="abf10ec7-9e11-4992-b5c9-2a758355cccb" providerId="ADAL" clId="{7B1CFF15-B21C-4E2B-B527-CB97A9690C4C}" dt="2024-04-12T13:39:02.916" v="12" actId="20577"/>
          <ac:spMkLst>
            <pc:docMk/>
            <pc:sldMk cId="3649309582" sldId="258"/>
            <ac:spMk id="19" creationId="{52EE910C-0B9B-81A8-54E7-ED4304829F8F}"/>
          </ac:spMkLst>
        </pc:spChg>
        <pc:spChg chg="mod">
          <ac:chgData name="Sebastian Henke" userId="abf10ec7-9e11-4992-b5c9-2a758355cccb" providerId="ADAL" clId="{7B1CFF15-B21C-4E2B-B527-CB97A9690C4C}" dt="2024-04-12T13:39:06.668" v="13"/>
          <ac:spMkLst>
            <pc:docMk/>
            <pc:sldMk cId="3649309582" sldId="258"/>
            <ac:spMk id="21" creationId="{5420EE48-DD84-E44C-A01C-403D5D7CBE2C}"/>
          </ac:spMkLst>
        </pc:spChg>
        <pc:cxnChg chg="add mod">
          <ac:chgData name="Sebastian Henke" userId="abf10ec7-9e11-4992-b5c9-2a758355cccb" providerId="ADAL" clId="{7B1CFF15-B21C-4E2B-B527-CB97A9690C4C}" dt="2024-04-12T13:39:33.410" v="55" actId="1037"/>
          <ac:cxnSpMkLst>
            <pc:docMk/>
            <pc:sldMk cId="3649309582" sldId="258"/>
            <ac:cxnSpMk id="13" creationId="{E1585CE1-8D1B-2800-C77E-FB7B7A68BF16}"/>
          </ac:cxnSpMkLst>
        </pc:cxnChg>
      </pc:sldChg>
      <pc:sldMasterChg chg="modSldLayout">
        <pc:chgData name="Sebastian Henke" userId="abf10ec7-9e11-4992-b5c9-2a758355cccb" providerId="ADAL" clId="{7B1CFF15-B21C-4E2B-B527-CB97A9690C4C}" dt="2024-04-12T13:43:58.989" v="84" actId="20577"/>
        <pc:sldMasterMkLst>
          <pc:docMk/>
          <pc:sldMasterMk cId="962925001" sldId="2147483684"/>
        </pc:sldMasterMkLst>
        <pc:sldLayoutChg chg="modSp mod">
          <pc:chgData name="Sebastian Henke" userId="abf10ec7-9e11-4992-b5c9-2a758355cccb" providerId="ADAL" clId="{7B1CFF15-B21C-4E2B-B527-CB97A9690C4C}" dt="2024-04-12T13:43:58.989" v="84" actId="20577"/>
          <pc:sldLayoutMkLst>
            <pc:docMk/>
            <pc:sldMasterMk cId="962925001" sldId="2147483684"/>
            <pc:sldLayoutMk cId="2900224700" sldId="2147483685"/>
          </pc:sldLayoutMkLst>
          <pc:spChg chg="mod">
            <ac:chgData name="Sebastian Henke" userId="abf10ec7-9e11-4992-b5c9-2a758355cccb" providerId="ADAL" clId="{7B1CFF15-B21C-4E2B-B527-CB97A9690C4C}" dt="2024-04-12T13:43:58.989" v="84" actId="20577"/>
            <ac:spMkLst>
              <pc:docMk/>
              <pc:sldMasterMk cId="962925001" sldId="2147483684"/>
              <pc:sldLayoutMk cId="2900224700" sldId="2147483685"/>
              <ac:spMk id="28" creationId="{256DF502-3362-C15B-2DA3-9B50A505F296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A50FA65A-0E82-BA20-B5FD-6090D6F346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0B55A9-BD23-C31C-588A-942D124656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BE2AB-C2A2-4B7D-A1ED-830C042548B6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5F49CEE-C7A0-7DE6-7C28-77B631D90D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2E518B-A901-7C7B-0CD7-2DEEA1E43A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D39CA-4F97-4568-BE0A-CA94D14815E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233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1C808338-345B-6828-F891-2015EB7423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1421" y="2296366"/>
            <a:ext cx="20455850" cy="359627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sz="12000"/>
            </a:lvl1pPr>
          </a:lstStyle>
          <a:p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Poster</a:t>
            </a:r>
            <a:br>
              <a:rPr lang="de-DE" dirty="0"/>
            </a:br>
            <a:r>
              <a:rPr lang="de-DE" dirty="0"/>
              <a:t>(</a:t>
            </a:r>
            <a:r>
              <a:rPr lang="de-DE" dirty="0" err="1"/>
              <a:t>opt</a:t>
            </a:r>
            <a:r>
              <a:rPr lang="de-DE" dirty="0"/>
              <a:t>.: </a:t>
            </a:r>
            <a:r>
              <a:rPr lang="de-DE" dirty="0" err="1"/>
              <a:t>Subtitle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Poster)</a:t>
            </a:r>
            <a:endParaRPr lang="en-US" dirty="0"/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256DF502-3362-C15B-2DA3-9B50A505F2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01850" y="7138218"/>
            <a:ext cx="26071512" cy="297622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Add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content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022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6E0CD06-DB93-6767-81D4-9785A11E3E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7156" y="1066478"/>
            <a:ext cx="4864160" cy="4311568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FEA3B45F-8B87-89EC-1933-91E6E5CDA825}"/>
              </a:ext>
            </a:extLst>
          </p:cNvPr>
          <p:cNvSpPr/>
          <p:nvPr userDrawn="1"/>
        </p:nvSpPr>
        <p:spPr>
          <a:xfrm>
            <a:off x="2058945" y="37890808"/>
            <a:ext cx="26112371" cy="178573"/>
          </a:xfrm>
          <a:prstGeom prst="rect">
            <a:avLst/>
          </a:prstGeom>
          <a:solidFill>
            <a:srgbClr val="2794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2DF3497-B96F-E4AF-1B2A-26FA4EDB0702}"/>
              </a:ext>
            </a:extLst>
          </p:cNvPr>
          <p:cNvSpPr/>
          <p:nvPr userDrawn="1"/>
        </p:nvSpPr>
        <p:spPr>
          <a:xfrm>
            <a:off x="2081419" y="6022504"/>
            <a:ext cx="26112371" cy="178573"/>
          </a:xfrm>
          <a:prstGeom prst="rect">
            <a:avLst/>
          </a:prstGeom>
          <a:solidFill>
            <a:srgbClr val="2794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5BFA028F-22D2-06C0-F5D7-D7245F586C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9060" y="884730"/>
            <a:ext cx="2368096" cy="1097815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7220D203-88FF-58E7-5C72-C0AF2D64437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7397" y="1066478"/>
            <a:ext cx="2655154" cy="734316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C4EF2435-CC83-1473-89BD-F72703AA654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8085" y="884730"/>
            <a:ext cx="1266889" cy="1097815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C0005E71-B51B-0447-45C6-5BCCC4FBFA5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509218" y="839891"/>
            <a:ext cx="2032200" cy="118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2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BAD16C-C117-33EB-9D69-59401F771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E6BFFE-BB25-E78E-3981-F9D95A4402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11616CDB-8F2B-6B59-3F42-41BF14353715}"/>
              </a:ext>
            </a:extLst>
          </p:cNvPr>
          <p:cNvGrpSpPr/>
          <p:nvPr/>
        </p:nvGrpSpPr>
        <p:grpSpPr>
          <a:xfrm>
            <a:off x="3727609" y="29884076"/>
            <a:ext cx="11545755" cy="8846753"/>
            <a:chOff x="9296817" y="35126321"/>
            <a:chExt cx="10165649" cy="8846753"/>
          </a:xfrm>
        </p:grpSpPr>
        <p:sp>
          <p:nvSpPr>
            <p:cNvPr id="5" name="Pfeil: nach links 4">
              <a:extLst>
                <a:ext uri="{FF2B5EF4-FFF2-40B4-BE49-F238E27FC236}">
                  <a16:creationId xmlns:a16="http://schemas.microsoft.com/office/drawing/2014/main" id="{C465825F-9026-2B9A-2D35-A1A07A477077}"/>
                </a:ext>
              </a:extLst>
            </p:cNvPr>
            <p:cNvSpPr/>
            <p:nvPr userDrawn="1"/>
          </p:nvSpPr>
          <p:spPr>
            <a:xfrm rot="17312328">
              <a:off x="10449858" y="41983016"/>
              <a:ext cx="3082627" cy="897490"/>
            </a:xfrm>
            <a:prstGeom prst="leftArrow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DA981CE9-27AA-63A8-7895-FAFC397CD4E5}"/>
                </a:ext>
              </a:extLst>
            </p:cNvPr>
            <p:cNvSpPr/>
            <p:nvPr userDrawn="1"/>
          </p:nvSpPr>
          <p:spPr>
            <a:xfrm>
              <a:off x="9296817" y="35126321"/>
              <a:ext cx="10165649" cy="65257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5400" dirty="0"/>
                <a:t>Note: </a:t>
              </a:r>
              <a:r>
                <a:rPr lang="de-DE" sz="5400" dirty="0" err="1"/>
                <a:t>Please</a:t>
              </a:r>
              <a:r>
                <a:rPr lang="de-DE" sz="5400" dirty="0"/>
                <a:t> </a:t>
              </a:r>
              <a:r>
                <a:rPr lang="de-DE" sz="5400" dirty="0" err="1"/>
                <a:t>add</a:t>
              </a:r>
              <a:r>
                <a:rPr lang="de-DE" sz="5400" dirty="0"/>
                <a:t> a </a:t>
              </a:r>
              <a:r>
                <a:rPr lang="de-DE" sz="5400" dirty="0" err="1"/>
                <a:t>picture</a:t>
              </a:r>
              <a:r>
                <a:rPr lang="de-DE" sz="5400" dirty="0"/>
                <a:t> </a:t>
              </a:r>
              <a:r>
                <a:rPr lang="de-DE" sz="5400" dirty="0" err="1"/>
                <a:t>of</a:t>
              </a:r>
              <a:r>
                <a:rPr lang="de-DE" sz="5400" dirty="0"/>
                <a:t> </a:t>
              </a:r>
              <a:r>
                <a:rPr lang="de-DE" sz="5400" dirty="0" err="1"/>
                <a:t>the</a:t>
              </a:r>
              <a:r>
                <a:rPr lang="de-DE" sz="5400" dirty="0"/>
                <a:t> </a:t>
              </a:r>
              <a:r>
                <a:rPr lang="de-DE" sz="5400" dirty="0" err="1"/>
                <a:t>corresponding</a:t>
              </a:r>
              <a:r>
                <a:rPr lang="de-DE" sz="5400" dirty="0"/>
                <a:t> </a:t>
              </a:r>
              <a:r>
                <a:rPr lang="de-DE" sz="5400" dirty="0" err="1"/>
                <a:t>author</a:t>
              </a:r>
              <a:r>
                <a:rPr lang="de-DE" sz="5400" dirty="0"/>
                <a:t>(s) at </a:t>
              </a:r>
              <a:r>
                <a:rPr lang="de-DE" sz="5400" dirty="0" err="1"/>
                <a:t>the</a:t>
              </a:r>
              <a:r>
                <a:rPr lang="de-DE" sz="5400" dirty="0"/>
                <a:t> </a:t>
              </a:r>
              <a:r>
                <a:rPr lang="de-DE" sz="5400" dirty="0" err="1"/>
                <a:t>conference</a:t>
              </a:r>
              <a:r>
                <a:rPr lang="de-DE" sz="5400" dirty="0"/>
                <a:t>, so </a:t>
              </a:r>
              <a:r>
                <a:rPr lang="de-DE" sz="5400" dirty="0" err="1"/>
                <a:t>that</a:t>
              </a:r>
              <a:r>
                <a:rPr lang="de-DE" sz="5400" dirty="0"/>
                <a:t> </a:t>
              </a:r>
              <a:r>
                <a:rPr lang="de-DE" sz="5400" dirty="0" err="1"/>
                <a:t>the</a:t>
              </a:r>
              <a:r>
                <a:rPr lang="de-DE" sz="5400" dirty="0"/>
                <a:t> </a:t>
              </a:r>
              <a:r>
                <a:rPr lang="de-DE" sz="5400" dirty="0" err="1"/>
                <a:t>audience</a:t>
              </a:r>
              <a:r>
                <a:rPr lang="de-DE" sz="5400" dirty="0"/>
                <a:t> </a:t>
              </a:r>
              <a:r>
                <a:rPr lang="de-DE" sz="5400" dirty="0" err="1"/>
                <a:t>knows</a:t>
              </a:r>
              <a:r>
                <a:rPr lang="de-DE" sz="5400" dirty="0"/>
                <a:t> </a:t>
              </a:r>
              <a:r>
                <a:rPr lang="de-DE" sz="5400" dirty="0" err="1"/>
                <a:t>who</a:t>
              </a:r>
              <a:r>
                <a:rPr lang="de-DE" sz="5400" dirty="0"/>
                <a:t> </a:t>
              </a:r>
              <a:r>
                <a:rPr lang="de-DE" sz="5400" dirty="0" err="1"/>
                <a:t>to</a:t>
              </a:r>
              <a:r>
                <a:rPr lang="de-DE" sz="5400" dirty="0"/>
                <a:t> </a:t>
              </a:r>
              <a:r>
                <a:rPr lang="de-DE" sz="5400" dirty="0" err="1"/>
                <a:t>address</a:t>
              </a:r>
              <a:r>
                <a:rPr lang="de-DE" sz="5400" dirty="0"/>
                <a:t>. </a:t>
              </a:r>
              <a:r>
                <a:rPr lang="de-DE" sz="5400" dirty="0" err="1"/>
                <a:t>You</a:t>
              </a:r>
              <a:r>
                <a:rPr lang="de-DE" sz="5400" dirty="0"/>
                <a:t> </a:t>
              </a:r>
              <a:r>
                <a:rPr lang="de-DE" sz="5400" dirty="0" err="1"/>
                <a:t>may</a:t>
              </a:r>
              <a:r>
                <a:rPr lang="de-DE" sz="5400" dirty="0"/>
                <a:t> also </a:t>
              </a:r>
              <a:r>
                <a:rPr lang="de-DE" sz="5400" dirty="0" err="1"/>
                <a:t>add</a:t>
              </a:r>
              <a:r>
                <a:rPr lang="de-DE" sz="5400" dirty="0"/>
                <a:t> </a:t>
              </a:r>
              <a:r>
                <a:rPr lang="de-DE" sz="5400" dirty="0" err="1"/>
                <a:t>information</a:t>
              </a:r>
              <a:r>
                <a:rPr lang="de-DE" sz="5400" dirty="0"/>
                <a:t> on </a:t>
              </a:r>
              <a:r>
                <a:rPr lang="de-DE" sz="5400" dirty="0" err="1"/>
                <a:t>the</a:t>
              </a:r>
              <a:r>
                <a:rPr lang="de-DE" sz="5400" dirty="0"/>
                <a:t> </a:t>
              </a:r>
              <a:r>
                <a:rPr lang="de-DE" sz="5400" dirty="0" err="1"/>
                <a:t>other</a:t>
              </a:r>
              <a:r>
                <a:rPr lang="de-DE" sz="5400" dirty="0"/>
                <a:t> </a:t>
              </a:r>
              <a:r>
                <a:rPr lang="de-DE" sz="5400" dirty="0" err="1"/>
                <a:t>authors</a:t>
              </a:r>
              <a:r>
                <a:rPr lang="de-DE" sz="5400" dirty="0"/>
                <a:t> </a:t>
              </a:r>
              <a:r>
                <a:rPr lang="de-DE" sz="5400" dirty="0" err="1"/>
                <a:t>of</a:t>
              </a:r>
              <a:r>
                <a:rPr lang="de-DE" sz="5400" dirty="0"/>
                <a:t> </a:t>
              </a:r>
              <a:r>
                <a:rPr lang="de-DE" sz="5400" dirty="0" err="1"/>
                <a:t>this</a:t>
              </a:r>
              <a:r>
                <a:rPr lang="de-DE" sz="5400" dirty="0"/>
                <a:t> </a:t>
              </a:r>
              <a:r>
                <a:rPr lang="de-DE" sz="5400" dirty="0" err="1"/>
                <a:t>poster</a:t>
              </a:r>
              <a:r>
                <a:rPr lang="de-DE" sz="5400" dirty="0"/>
                <a:t> in </a:t>
              </a:r>
              <a:r>
                <a:rPr lang="de-DE" sz="5400" dirty="0" err="1"/>
                <a:t>this</a:t>
              </a:r>
              <a:r>
                <a:rPr lang="de-DE" sz="5400" dirty="0"/>
                <a:t> </a:t>
              </a:r>
              <a:r>
                <a:rPr lang="de-DE" sz="5400" dirty="0" err="1"/>
                <a:t>footer</a:t>
              </a:r>
              <a:r>
                <a:rPr lang="de-DE" sz="5400" dirty="0"/>
                <a:t>.</a:t>
              </a:r>
              <a:endParaRPr lang="en-GB" sz="5400" dirty="0"/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6E51EA7-0ECB-C6F6-3BB4-AF22A6DD42F3}"/>
              </a:ext>
            </a:extLst>
          </p:cNvPr>
          <p:cNvGrpSpPr/>
          <p:nvPr/>
        </p:nvGrpSpPr>
        <p:grpSpPr>
          <a:xfrm>
            <a:off x="4860294" y="8122394"/>
            <a:ext cx="16076777" cy="6977314"/>
            <a:chOff x="11887201" y="37068817"/>
            <a:chExt cx="14155062" cy="6977314"/>
          </a:xfrm>
        </p:grpSpPr>
        <p:sp>
          <p:nvSpPr>
            <p:cNvPr id="8" name="Pfeil: nach links 7">
              <a:extLst>
                <a:ext uri="{FF2B5EF4-FFF2-40B4-BE49-F238E27FC236}">
                  <a16:creationId xmlns:a16="http://schemas.microsoft.com/office/drawing/2014/main" id="{481D0D27-3E2A-EDB5-226E-06E10A1405F5}"/>
                </a:ext>
              </a:extLst>
            </p:cNvPr>
            <p:cNvSpPr/>
            <p:nvPr userDrawn="1"/>
          </p:nvSpPr>
          <p:spPr>
            <a:xfrm rot="3711317">
              <a:off x="14426380" y="37921200"/>
              <a:ext cx="2469038" cy="764271"/>
            </a:xfrm>
            <a:prstGeom prst="leftArrow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25AC50A7-1050-FE5C-46D6-28BCAF893062}"/>
                </a:ext>
              </a:extLst>
            </p:cNvPr>
            <p:cNvSpPr/>
            <p:nvPr userDrawn="1"/>
          </p:nvSpPr>
          <p:spPr>
            <a:xfrm>
              <a:off x="11887201" y="38541373"/>
              <a:ext cx="14155062" cy="550475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5400" dirty="0"/>
                <a:t>Note: </a:t>
              </a:r>
              <a:r>
                <a:rPr lang="en-GB" sz="5400" dirty="0"/>
                <a:t>Please keep the content of your poster within the limits of this container. Apart from that, you can design and layout your content as you wish.</a:t>
              </a:r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8DFBFEE1-1113-1EDF-9F12-682121E06646}"/>
              </a:ext>
            </a:extLst>
          </p:cNvPr>
          <p:cNvGrpSpPr/>
          <p:nvPr/>
        </p:nvGrpSpPr>
        <p:grpSpPr>
          <a:xfrm>
            <a:off x="16559679" y="28524946"/>
            <a:ext cx="11545755" cy="10915805"/>
            <a:chOff x="9296817" y="35126321"/>
            <a:chExt cx="10165649" cy="10915805"/>
          </a:xfrm>
        </p:grpSpPr>
        <p:sp>
          <p:nvSpPr>
            <p:cNvPr id="11" name="Pfeil: nach links 10">
              <a:extLst>
                <a:ext uri="{FF2B5EF4-FFF2-40B4-BE49-F238E27FC236}">
                  <a16:creationId xmlns:a16="http://schemas.microsoft.com/office/drawing/2014/main" id="{ACDBEDA9-75BE-6987-B6D4-BE9D9674150D}"/>
                </a:ext>
              </a:extLst>
            </p:cNvPr>
            <p:cNvSpPr/>
            <p:nvPr userDrawn="1"/>
          </p:nvSpPr>
          <p:spPr>
            <a:xfrm rot="15295212">
              <a:off x="12463853" y="42843171"/>
              <a:ext cx="5318986" cy="1078924"/>
            </a:xfrm>
            <a:prstGeom prst="leftArrow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11AC79AB-E31A-E3A7-A4ED-CFCEBEAE5227}"/>
                </a:ext>
              </a:extLst>
            </p:cNvPr>
            <p:cNvSpPr/>
            <p:nvPr userDrawn="1"/>
          </p:nvSpPr>
          <p:spPr>
            <a:xfrm>
              <a:off x="9296817" y="35126321"/>
              <a:ext cx="10165649" cy="65257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5400" dirty="0"/>
                <a:t>Note: </a:t>
              </a:r>
              <a:r>
                <a:rPr lang="de-DE" sz="5400" dirty="0" err="1"/>
                <a:t>If</a:t>
              </a:r>
              <a:r>
                <a:rPr lang="de-DE" sz="5400" dirty="0"/>
                <a:t> </a:t>
              </a:r>
              <a:r>
                <a:rPr lang="de-DE" sz="5400" dirty="0" err="1"/>
                <a:t>you</a:t>
              </a:r>
              <a:r>
                <a:rPr lang="de-DE" sz="5400" dirty="0"/>
                <a:t> </a:t>
              </a:r>
              <a:r>
                <a:rPr lang="de-DE" sz="5400" dirty="0" err="1"/>
                <a:t>have</a:t>
              </a:r>
              <a:r>
                <a:rPr lang="de-DE" sz="5400" dirty="0"/>
                <a:t> </a:t>
              </a:r>
              <a:r>
                <a:rPr lang="de-DE" sz="5400" dirty="0" err="1"/>
                <a:t>logos</a:t>
              </a:r>
              <a:r>
                <a:rPr lang="de-DE" sz="5400" dirty="0"/>
                <a:t> </a:t>
              </a:r>
              <a:r>
                <a:rPr lang="de-DE" sz="5400" dirty="0" err="1"/>
                <a:t>of</a:t>
              </a:r>
              <a:r>
                <a:rPr lang="de-DE" sz="5400" dirty="0"/>
                <a:t> </a:t>
              </a:r>
              <a:r>
                <a:rPr lang="de-DE" sz="5400" dirty="0" err="1"/>
                <a:t>associated</a:t>
              </a:r>
              <a:r>
                <a:rPr lang="de-DE" sz="5400" dirty="0"/>
                <a:t> </a:t>
              </a:r>
              <a:r>
                <a:rPr lang="de-DE" sz="5400" dirty="0" err="1"/>
                <a:t>projects</a:t>
              </a:r>
              <a:r>
                <a:rPr lang="de-DE" sz="5400" dirty="0"/>
                <a:t> </a:t>
              </a:r>
              <a:r>
                <a:rPr lang="de-DE" sz="5400" dirty="0" err="1"/>
                <a:t>or</a:t>
              </a:r>
              <a:r>
                <a:rPr lang="de-DE" sz="5400" dirty="0"/>
                <a:t> </a:t>
              </a:r>
              <a:r>
                <a:rPr lang="de-DE" sz="5400" dirty="0" err="1"/>
                <a:t>other</a:t>
              </a:r>
              <a:r>
                <a:rPr lang="de-DE" sz="5400" dirty="0"/>
                <a:t> </a:t>
              </a:r>
              <a:r>
                <a:rPr lang="de-DE" sz="5400" dirty="0" err="1"/>
                <a:t>associations</a:t>
              </a:r>
              <a:r>
                <a:rPr lang="de-DE" sz="5400" dirty="0"/>
                <a:t> </a:t>
              </a:r>
              <a:r>
                <a:rPr lang="de-DE" sz="5400" dirty="0" err="1"/>
                <a:t>you</a:t>
              </a:r>
              <a:r>
                <a:rPr lang="de-DE" sz="5400" dirty="0"/>
                <a:t> </a:t>
              </a:r>
              <a:r>
                <a:rPr lang="de-DE" sz="5400" dirty="0" err="1"/>
                <a:t>want</a:t>
              </a:r>
              <a:r>
                <a:rPr lang="de-DE" sz="5400" dirty="0"/>
                <a:t> </a:t>
              </a:r>
              <a:r>
                <a:rPr lang="de-DE" sz="5400" dirty="0" err="1"/>
                <a:t>to</a:t>
              </a:r>
              <a:r>
                <a:rPr lang="de-DE" sz="5400" dirty="0"/>
                <a:t> </a:t>
              </a:r>
              <a:r>
                <a:rPr lang="de-DE" sz="5400" dirty="0" err="1"/>
                <a:t>add</a:t>
              </a:r>
              <a:r>
                <a:rPr lang="de-DE" sz="5400" dirty="0"/>
                <a:t>, </a:t>
              </a:r>
              <a:r>
                <a:rPr lang="de-DE" sz="5400" dirty="0" err="1"/>
                <a:t>please</a:t>
              </a:r>
              <a:r>
                <a:rPr lang="de-DE" sz="5400" dirty="0"/>
                <a:t> </a:t>
              </a:r>
              <a:r>
                <a:rPr lang="de-DE" sz="5400" dirty="0" err="1"/>
                <a:t>add</a:t>
              </a:r>
              <a:r>
                <a:rPr lang="de-DE" sz="5400" dirty="0"/>
                <a:t> </a:t>
              </a:r>
              <a:r>
                <a:rPr lang="de-DE" sz="5400" dirty="0" err="1"/>
                <a:t>them</a:t>
              </a:r>
              <a:r>
                <a:rPr lang="de-DE" sz="5400" dirty="0"/>
                <a:t> </a:t>
              </a:r>
              <a:r>
                <a:rPr lang="de-DE" sz="5400" dirty="0" err="1"/>
                <a:t>here</a:t>
              </a:r>
              <a:r>
                <a:rPr lang="de-DE" sz="5400" dirty="0"/>
                <a:t>.</a:t>
              </a:r>
              <a:endParaRPr lang="en-GB" sz="5400" dirty="0"/>
            </a:p>
          </p:txBody>
        </p:sp>
      </p:grp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33750391-8A73-1A19-8BB9-FBF4AFC7244F}"/>
              </a:ext>
            </a:extLst>
          </p:cNvPr>
          <p:cNvCxnSpPr>
            <a:cxnSpLocks/>
          </p:cNvCxnSpPr>
          <p:nvPr/>
        </p:nvCxnSpPr>
        <p:spPr>
          <a:xfrm>
            <a:off x="9146316" y="38959630"/>
            <a:ext cx="0" cy="254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2">
            <a:extLst>
              <a:ext uri="{FF2B5EF4-FFF2-40B4-BE49-F238E27FC236}">
                <a16:creationId xmlns:a16="http://schemas.microsoft.com/office/drawing/2014/main" id="{B98D421A-4B68-7D9B-FF5D-54553A04B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45" y="38959631"/>
            <a:ext cx="2528681" cy="252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AB15B0EF-AF90-8A43-A2D7-30586D167402}"/>
              </a:ext>
            </a:extLst>
          </p:cNvPr>
          <p:cNvSpPr txBox="1">
            <a:spLocks/>
          </p:cNvSpPr>
          <p:nvPr/>
        </p:nvSpPr>
        <p:spPr>
          <a:xfrm>
            <a:off x="5295473" y="38959630"/>
            <a:ext cx="5594555" cy="25286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756872" indent="-756872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Char char="•"/>
              <a:defRPr sz="927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4000" dirty="0" err="1"/>
              <a:t>Author</a:t>
            </a:r>
            <a:r>
              <a:rPr lang="de-DE" sz="4000" dirty="0"/>
              <a:t> </a:t>
            </a:r>
            <a:r>
              <a:rPr lang="de-DE" sz="4000" dirty="0" err="1"/>
              <a:t>name</a:t>
            </a:r>
            <a:endParaRPr lang="de-DE" sz="4000" dirty="0"/>
          </a:p>
          <a:p>
            <a:pPr marL="0" indent="0">
              <a:buNone/>
            </a:pPr>
            <a:r>
              <a:rPr lang="de-DE" sz="4000" dirty="0"/>
              <a:t>Affiliation</a:t>
            </a:r>
          </a:p>
          <a:p>
            <a:pPr marL="0" indent="0">
              <a:buNone/>
            </a:pPr>
            <a:r>
              <a:rPr lang="de-DE" sz="4000" dirty="0"/>
              <a:t>Email </a:t>
            </a:r>
            <a:r>
              <a:rPr lang="de-DE" sz="4000" dirty="0" err="1"/>
              <a:t>address</a:t>
            </a:r>
            <a:endParaRPr lang="de-DE" sz="400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2EE910C-0B9B-81A8-54E7-ED4304829F8F}"/>
              </a:ext>
            </a:extLst>
          </p:cNvPr>
          <p:cNvSpPr txBox="1">
            <a:spLocks/>
          </p:cNvSpPr>
          <p:nvPr/>
        </p:nvSpPr>
        <p:spPr>
          <a:xfrm>
            <a:off x="9915100" y="38944341"/>
            <a:ext cx="5594555" cy="25286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756872" indent="-756872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Char char="•"/>
              <a:defRPr sz="927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4000" dirty="0" err="1"/>
              <a:t>Author</a:t>
            </a:r>
            <a:r>
              <a:rPr lang="de-DE" sz="4000" dirty="0"/>
              <a:t> </a:t>
            </a:r>
            <a:r>
              <a:rPr lang="de-DE" sz="4000" dirty="0" err="1"/>
              <a:t>name</a:t>
            </a:r>
            <a:endParaRPr lang="de-DE" sz="4000" dirty="0"/>
          </a:p>
          <a:p>
            <a:pPr marL="0" indent="0">
              <a:buNone/>
            </a:pPr>
            <a:r>
              <a:rPr lang="de-DE" sz="4000" dirty="0"/>
              <a:t>Affiliation</a:t>
            </a:r>
          </a:p>
          <a:p>
            <a:pPr marL="0" indent="0">
              <a:buNone/>
            </a:pPr>
            <a:r>
              <a:rPr lang="de-DE" sz="4000" dirty="0"/>
              <a:t>Email </a:t>
            </a:r>
            <a:r>
              <a:rPr lang="de-DE" sz="4000" dirty="0" err="1"/>
              <a:t>address</a:t>
            </a:r>
            <a:endParaRPr lang="de-DE" sz="4000" dirty="0"/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099F8D1C-C325-48D2-E132-F8BB8478080E}"/>
              </a:ext>
            </a:extLst>
          </p:cNvPr>
          <p:cNvCxnSpPr>
            <a:cxnSpLocks/>
          </p:cNvCxnSpPr>
          <p:nvPr/>
        </p:nvCxnSpPr>
        <p:spPr>
          <a:xfrm>
            <a:off x="13710760" y="38959630"/>
            <a:ext cx="0" cy="254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420EE48-DD84-E44C-A01C-403D5D7CBE2C}"/>
              </a:ext>
            </a:extLst>
          </p:cNvPr>
          <p:cNvSpPr txBox="1">
            <a:spLocks/>
          </p:cNvSpPr>
          <p:nvPr/>
        </p:nvSpPr>
        <p:spPr>
          <a:xfrm>
            <a:off x="14479544" y="38944341"/>
            <a:ext cx="5594555" cy="25286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756872" indent="-756872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Char char="•"/>
              <a:defRPr sz="927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4000" dirty="0" err="1"/>
              <a:t>Author</a:t>
            </a:r>
            <a:r>
              <a:rPr lang="de-DE" sz="4000" dirty="0"/>
              <a:t> </a:t>
            </a:r>
            <a:r>
              <a:rPr lang="de-DE" sz="4000" dirty="0" err="1"/>
              <a:t>name</a:t>
            </a:r>
            <a:endParaRPr lang="de-DE" sz="4000" dirty="0"/>
          </a:p>
          <a:p>
            <a:pPr marL="0" indent="0">
              <a:buNone/>
            </a:pPr>
            <a:r>
              <a:rPr lang="de-DE" sz="4000" dirty="0"/>
              <a:t>Affiliation</a:t>
            </a:r>
          </a:p>
          <a:p>
            <a:pPr marL="0" indent="0">
              <a:buNone/>
            </a:pPr>
            <a:r>
              <a:rPr lang="de-DE" sz="4000" dirty="0"/>
              <a:t>Email </a:t>
            </a:r>
            <a:r>
              <a:rPr lang="de-DE" sz="4000" dirty="0" err="1"/>
              <a:t>address</a:t>
            </a:r>
            <a:endParaRPr lang="de-DE" sz="4000" dirty="0"/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E1585CE1-8D1B-2800-C77E-FB7B7A68BF16}"/>
              </a:ext>
            </a:extLst>
          </p:cNvPr>
          <p:cNvCxnSpPr>
            <a:cxnSpLocks/>
          </p:cNvCxnSpPr>
          <p:nvPr/>
        </p:nvCxnSpPr>
        <p:spPr>
          <a:xfrm>
            <a:off x="18243002" y="38959630"/>
            <a:ext cx="0" cy="254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309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FC00CF6A5BDCB44A7149BE10D679C7D" ma:contentTypeVersion="16" ma:contentTypeDescription="Ein neues Dokument erstellen." ma:contentTypeScope="" ma:versionID="d5b3a09087e10e4aea83415837cf33ce">
  <xsd:schema xmlns:xsd="http://www.w3.org/2001/XMLSchema" xmlns:xs="http://www.w3.org/2001/XMLSchema" xmlns:p="http://schemas.microsoft.com/office/2006/metadata/properties" xmlns:ns3="82b893a5-7afa-40d4-bfe3-e6605ebf87da" xmlns:ns4="a85e2872-325b-41f7-81d0-2080e937bc5b" targetNamespace="http://schemas.microsoft.com/office/2006/metadata/properties" ma:root="true" ma:fieldsID="3f4e93fa94d9cb3ebb8e9e7af5885e97" ns3:_="" ns4:_="">
    <xsd:import namespace="82b893a5-7afa-40d4-bfe3-e6605ebf87da"/>
    <xsd:import namespace="a85e2872-325b-41f7-81d0-2080e937bc5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b893a5-7afa-40d4-bfe3-e6605ebf87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5e2872-325b-41f7-81d0-2080e937bc5b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2b893a5-7afa-40d4-bfe3-e6605ebf87da" xsi:nil="true"/>
  </documentManagement>
</p:properties>
</file>

<file path=customXml/itemProps1.xml><?xml version="1.0" encoding="utf-8"?>
<ds:datastoreItem xmlns:ds="http://schemas.openxmlformats.org/officeDocument/2006/customXml" ds:itemID="{7351955D-2EEB-4D79-97A8-D34CFEEC6F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b893a5-7afa-40d4-bfe3-e6605ebf87da"/>
    <ds:schemaRef ds:uri="a85e2872-325b-41f7-81d0-2080e937bc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716B32B-5655-4CFC-B4A2-E8B54FCED2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3A5C22-6AD9-4A86-9C16-6EC03995E6CF}">
  <ds:schemaRefs>
    <ds:schemaRef ds:uri="http://purl.org/dc/dcmitype/"/>
    <ds:schemaRef ds:uri="http://schemas.microsoft.com/office/2006/documentManagement/types"/>
    <ds:schemaRef ds:uri="82b893a5-7afa-40d4-bfe3-e6605ebf87da"/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a85e2872-325b-41f7-81d0-2080e937bc5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110</Words>
  <Application>Microsoft Office PowerPoint</Application>
  <PresentationFormat>Benutzerdefiniert</PresentationFormat>
  <Paragraphs>12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Sebastian Henke</dc:creator>
  <cp:lastModifiedBy>Sebastian Henke</cp:lastModifiedBy>
  <cp:revision>1</cp:revision>
  <dcterms:created xsi:type="dcterms:W3CDTF">2024-04-10T10:05:31Z</dcterms:created>
  <dcterms:modified xsi:type="dcterms:W3CDTF">2024-04-12T13:44:04Z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0x010100BFC00CF6A5BDCB44A7149BE10D679C7D</vt:lpwstr>
  </property>
</Properties>
</file>